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8"/>
  </p:notesMasterIdLst>
  <p:sldIdLst>
    <p:sldId id="257" r:id="rId2"/>
    <p:sldId id="258" r:id="rId3"/>
    <p:sldId id="259" r:id="rId4"/>
    <p:sldId id="260" r:id="rId5"/>
    <p:sldId id="282" r:id="rId6"/>
    <p:sldId id="304" r:id="rId7"/>
    <p:sldId id="305" r:id="rId8"/>
    <p:sldId id="306" r:id="rId9"/>
    <p:sldId id="307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320" r:id="rId21"/>
    <p:sldId id="321" r:id="rId22"/>
    <p:sldId id="322" r:id="rId23"/>
    <p:sldId id="323" r:id="rId24"/>
    <p:sldId id="324" r:id="rId25"/>
    <p:sldId id="325" r:id="rId26"/>
    <p:sldId id="326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04/06/2021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2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854883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7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76526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12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02994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17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684426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22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69788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1981200"/>
            <a:ext cx="10629900" cy="222504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今日立約我心決意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 Happy Day That Fixed My Choice</a:t>
            </a:r>
            <a:endParaRPr lang="en-US" sz="36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descr="tch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祂教示我儆醒祈禱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keng-seng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ki-to,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日日靠祂歡喜讚美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I,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taught me how to watch and pray,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live rejoicing every day; 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86443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838200"/>
            <a:ext cx="101727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福氣日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喜樂日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Hok-khi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救主耶穌洗我過失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sit.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Happy day, Happy day,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Jesus washed my sins away.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60948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上帝救恩極深極大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我是屬祂祂也屬我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’Tis done: the great transaction’s done;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my Lord’s, and He is mine;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90691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祂在招呼我跟祂行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 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歡喜聽從我主的聲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 goa Chu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drew me and I followed on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Charmed to confess the Voice divine.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05438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457200"/>
            <a:ext cx="101727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福氣日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喜樂日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Hok-khi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救主耶穌洗我過失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sit,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Happy day, Happy day,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Jesus washed my sins away,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86880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descr="tch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祂教示我儆醒祈禱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keng-seng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ki-to,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日日靠祂歡喜讚美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taught me how to watch and pray,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live rejoicing every day; 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621819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838200"/>
            <a:ext cx="101727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福氣日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喜樂日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Hok-khi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救主耶穌洗我過失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sit.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Happy day, Happy day,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Jesus washed my sins away.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963167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以前我心都不安定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 long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an-tia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世事纏絆煩惱驚惶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restless heart was once way-laid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earthly care and fear betrayed;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40244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今願放棄俗情事務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siok-cheng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su-bu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專心致意為我救主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call I heard, His steps I trod,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joy obeyed the voice of God.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2083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457200"/>
            <a:ext cx="101727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福氣日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喜樂日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Hok-khi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       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救主耶穌洗我過失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sit,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Happy day, Happy day,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Jesus washed my sins away,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69389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今日立約我心決意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lip-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koat-i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一生屬主完全歸祂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oan-choan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happy day, that fixed my choice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Thee, my Savior and my God!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descr="tch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祂教示我儆醒祈禱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I    ka-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keng-seng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ki-to,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日日靠祂歡喜讚美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Jit-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I,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   o-  lo;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taught me how to watch and pray,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live rejoicing every day; 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851253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838200"/>
            <a:ext cx="101727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福氣日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喜樂日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Hok-khi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        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救主耶穌洗我過失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sit.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Happy day, Happy day,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Jesus washed my sins away.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59658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與主立約決定無變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lip-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koat-teng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pian,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今日以後與祂結聯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Kim-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au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vows 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God I will maintain,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Bound to Him I will e’er remain;</a:t>
            </a:r>
          </a:p>
        </p:txBody>
      </p:sp>
    </p:spTree>
    <p:extLst>
      <p:ext uri="{BB962C8B-B14F-4D97-AF65-F5344CB8AC3E}">
        <p14:creationId xmlns:p14="http://schemas.microsoft.com/office/powerpoint/2010/main" val="41911641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直到臨終氣斷的時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Tit-kau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lim-chiong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khui-tng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受主接納平安歡喜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-lap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Until at last life’s journey run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joy and peace with God begun.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930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457200"/>
            <a:ext cx="101727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福氣日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喜樂日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Hok-khi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       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救主耶穌洗我過失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sit,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Happy day, Happy day,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Jesus washed my sins away,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22968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descr="tch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祂教示我儆醒祈禱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I      ka-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keng-seng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ki-to,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日日靠祂歡喜讚美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Jit-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I,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   o- lo;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taught me how to watch and pray,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live rejoicing every day; 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48001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838200"/>
            <a:ext cx="101727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福氣日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喜樂日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Hok-khi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        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救主耶穌洗我過失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-sit.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Happy day, Happy day,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Jesus washed my sins away.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348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我得赦罪滿心快樂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tit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sia-choe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moa-sim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都是由主白白賜福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tui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peh-peh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su-hok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may this glowing heart rejoice,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tell its raptures all abroad.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457200"/>
            <a:ext cx="101727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福氣日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喜樂日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Hok-khi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救主耶穌洗我過失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sit,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Happy day, Happy day,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Jesus washed my sins away,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descr="tch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祂教示我儆醒祈禱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keng-seng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ki-to,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日日靠祂歡喜讚美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taught me how to watch and pray,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live rejoicing every day; 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40446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838200"/>
            <a:ext cx="101727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福氣日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喜樂日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Hok-khi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救主耶穌洗我過失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sit.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Happy day, Happy day,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Jesus washed my sins away.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6611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耶穌愛我實在真深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sit-chai chin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我願報答救主愛心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po-tap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sim,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happy bond, that seals my vows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Him who merits all my love!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874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甘願認祂做我主宰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Chu-chai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甘願與祂時常往來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ong-lai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cheerful anthems fill His house,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While to that sacred shrine I move.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1727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457200"/>
            <a:ext cx="101727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福氣日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喜樂日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Hok-khi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救主耶穌洗我過失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sit,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Happy day, Happy day,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Jesus washed my sins away,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234698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1683</TotalTime>
  <Words>1260</Words>
  <Application>Microsoft Office PowerPoint</Application>
  <PresentationFormat>Widescreen</PresentationFormat>
  <Paragraphs>192</Paragraphs>
  <Slides>26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196</cp:revision>
  <dcterms:created xsi:type="dcterms:W3CDTF">2018-01-05T06:11:53Z</dcterms:created>
  <dcterms:modified xsi:type="dcterms:W3CDTF">2021-06-04T06:42:53Z</dcterms:modified>
</cp:coreProperties>
</file>